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"/>
  </p:notesMasterIdLst>
  <p:sldIdLst>
    <p:sldId id="269" r:id="rId2"/>
  </p:sldIdLst>
  <p:sldSz cx="12192000" cy="16256000"/>
  <p:notesSz cx="9866313" cy="67357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F4FF"/>
    <a:srgbClr val="FFCCFF"/>
    <a:srgbClr val="7BE1F9"/>
    <a:srgbClr val="C1FFFE"/>
    <a:srgbClr val="052569"/>
    <a:srgbClr val="9BF2FB"/>
    <a:srgbClr val="CBF8FD"/>
    <a:srgbClr val="CCFF99"/>
    <a:srgbClr val="D7FFAF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118" autoAdjust="0"/>
    <p:restoredTop sz="94660"/>
  </p:normalViewPr>
  <p:slideViewPr>
    <p:cSldViewPr snapToGrid="0">
      <p:cViewPr varScale="1">
        <p:scale>
          <a:sx n="31" d="100"/>
          <a:sy n="31" d="100"/>
        </p:scale>
        <p:origin x="24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4" y="1"/>
            <a:ext cx="4275696" cy="337468"/>
          </a:xfrm>
          <a:prstGeom prst="rect">
            <a:avLst/>
          </a:prstGeom>
        </p:spPr>
        <p:txBody>
          <a:bodyPr vert="horz" lIns="87564" tIns="43783" rIns="87564" bIns="43783" rtlCol="0"/>
          <a:lstStyle>
            <a:lvl1pPr algn="l">
              <a:defRPr sz="11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588415" y="1"/>
            <a:ext cx="4275696" cy="337468"/>
          </a:xfrm>
          <a:prstGeom prst="rect">
            <a:avLst/>
          </a:prstGeom>
        </p:spPr>
        <p:txBody>
          <a:bodyPr vert="horz" lIns="87564" tIns="43783" rIns="87564" bIns="43783" rtlCol="0"/>
          <a:lstStyle>
            <a:lvl1pPr algn="r">
              <a:defRPr sz="1100"/>
            </a:lvl1pPr>
          </a:lstStyle>
          <a:p>
            <a:fld id="{0E220834-C95F-4CED-8210-8921FE99658D}" type="datetimeFigureOut">
              <a:rPr kumimoji="1" lang="ja-JP" altLang="en-US" smtClean="0"/>
              <a:t>2023/5/25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079875" y="841375"/>
            <a:ext cx="1706563" cy="22748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7564" tIns="43783" rIns="87564" bIns="43783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86192" y="3241984"/>
            <a:ext cx="7893933" cy="2651678"/>
          </a:xfrm>
          <a:prstGeom prst="rect">
            <a:avLst/>
          </a:prstGeom>
        </p:spPr>
        <p:txBody>
          <a:bodyPr vert="horz" lIns="87564" tIns="43783" rIns="87564" bIns="43783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4" y="6398297"/>
            <a:ext cx="4275696" cy="337468"/>
          </a:xfrm>
          <a:prstGeom prst="rect">
            <a:avLst/>
          </a:prstGeom>
        </p:spPr>
        <p:txBody>
          <a:bodyPr vert="horz" lIns="87564" tIns="43783" rIns="87564" bIns="43783" rtlCol="0" anchor="b"/>
          <a:lstStyle>
            <a:lvl1pPr algn="l">
              <a:defRPr sz="11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588415" y="6398297"/>
            <a:ext cx="4275696" cy="337468"/>
          </a:xfrm>
          <a:prstGeom prst="rect">
            <a:avLst/>
          </a:prstGeom>
        </p:spPr>
        <p:txBody>
          <a:bodyPr vert="horz" lIns="87564" tIns="43783" rIns="87564" bIns="43783" rtlCol="0" anchor="b"/>
          <a:lstStyle>
            <a:lvl1pPr algn="r">
              <a:defRPr sz="1100"/>
            </a:lvl1pPr>
          </a:lstStyle>
          <a:p>
            <a:fld id="{961911A0-142E-40EB-AF0F-0EB2ED5F72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232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79875" y="841375"/>
            <a:ext cx="1706563" cy="2274888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1911A0-142E-40EB-AF0F-0EB2ED5F7203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9123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60416"/>
            <a:ext cx="10363200" cy="5659496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8538164"/>
            <a:ext cx="9144000" cy="3924769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8949-A8E3-46B0-AA5A-4AA9D7F11404}" type="datetimeFigureOut">
              <a:rPr kumimoji="1" lang="ja-JP" altLang="en-US" smtClean="0"/>
              <a:t>2023/5/25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4F2BB-E98D-40F9-A6B7-D5A936B465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6826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8949-A8E3-46B0-AA5A-4AA9D7F11404}" type="datetimeFigureOut">
              <a:rPr kumimoji="1" lang="ja-JP" altLang="en-US" smtClean="0"/>
              <a:t>2023/5/25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4F2BB-E98D-40F9-A6B7-D5A936B465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3383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865481"/>
            <a:ext cx="2628900" cy="13776209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865481"/>
            <a:ext cx="7734300" cy="13776209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8949-A8E3-46B0-AA5A-4AA9D7F11404}" type="datetimeFigureOut">
              <a:rPr kumimoji="1" lang="ja-JP" altLang="en-US" smtClean="0"/>
              <a:t>2023/5/25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4F2BB-E98D-40F9-A6B7-D5A936B465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2089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8949-A8E3-46B0-AA5A-4AA9D7F11404}" type="datetimeFigureOut">
              <a:rPr kumimoji="1" lang="ja-JP" altLang="en-US" smtClean="0"/>
              <a:t>2023/5/25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4F2BB-E98D-40F9-A6B7-D5A936B465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6505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4052716"/>
            <a:ext cx="10515600" cy="6762043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0878731"/>
            <a:ext cx="10515600" cy="355599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8949-A8E3-46B0-AA5A-4AA9D7F11404}" type="datetimeFigureOut">
              <a:rPr kumimoji="1" lang="ja-JP" altLang="en-US" smtClean="0"/>
              <a:t>2023/5/25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4F2BB-E98D-40F9-A6B7-D5A936B465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3103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4327407"/>
            <a:ext cx="5181600" cy="103142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4327407"/>
            <a:ext cx="5181600" cy="103142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8949-A8E3-46B0-AA5A-4AA9D7F11404}" type="datetimeFigureOut">
              <a:rPr kumimoji="1" lang="ja-JP" altLang="en-US" smtClean="0"/>
              <a:t>2023/5/25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4F2BB-E98D-40F9-A6B7-D5A936B465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853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865485"/>
            <a:ext cx="10515600" cy="314207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3984979"/>
            <a:ext cx="5157787" cy="195297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5937956"/>
            <a:ext cx="5157787" cy="87338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3984979"/>
            <a:ext cx="5183188" cy="195297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5937956"/>
            <a:ext cx="5183188" cy="87338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8949-A8E3-46B0-AA5A-4AA9D7F11404}" type="datetimeFigureOut">
              <a:rPr kumimoji="1" lang="ja-JP" altLang="en-US" smtClean="0"/>
              <a:t>2023/5/25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4F2BB-E98D-40F9-A6B7-D5A936B465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258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8949-A8E3-46B0-AA5A-4AA9D7F11404}" type="datetimeFigureOut">
              <a:rPr kumimoji="1" lang="ja-JP" altLang="en-US" smtClean="0"/>
              <a:t>2023/5/25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4F2BB-E98D-40F9-A6B7-D5A936B465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2249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8949-A8E3-46B0-AA5A-4AA9D7F11404}" type="datetimeFigureOut">
              <a:rPr kumimoji="1" lang="ja-JP" altLang="en-US" smtClean="0"/>
              <a:t>2023/5/25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4F2BB-E98D-40F9-A6B7-D5A936B465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4593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2340567"/>
            <a:ext cx="6172200" cy="11552296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76800"/>
            <a:ext cx="3932237" cy="9034875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8949-A8E3-46B0-AA5A-4AA9D7F11404}" type="datetimeFigureOut">
              <a:rPr kumimoji="1" lang="ja-JP" altLang="en-US" smtClean="0"/>
              <a:t>2023/5/25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4F2BB-E98D-40F9-A6B7-D5A936B465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0898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2340567"/>
            <a:ext cx="6172200" cy="11552296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76800"/>
            <a:ext cx="3932237" cy="9034875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8949-A8E3-46B0-AA5A-4AA9D7F11404}" type="datetimeFigureOut">
              <a:rPr kumimoji="1" lang="ja-JP" altLang="en-US" smtClean="0"/>
              <a:t>2023/5/25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4F2BB-E98D-40F9-A6B7-D5A936B465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4451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865485"/>
            <a:ext cx="10515600" cy="314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4327407"/>
            <a:ext cx="10515600" cy="10314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78949-A8E3-46B0-AA5A-4AA9D7F11404}" type="datetimeFigureOut">
              <a:rPr kumimoji="1" lang="ja-JP" altLang="en-US" smtClean="0"/>
              <a:t>2023/5/25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4F2BB-E98D-40F9-A6B7-D5A936B465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5935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kumimoji="1"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kumimoji="1"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microsoft.com/office/2007/relationships/hdphoto" Target="../media/hdphoto5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4.png"/><Relationship Id="rId1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910D6850-1758-4944-9A13-9A4CA287A188}"/>
              </a:ext>
            </a:extLst>
          </p:cNvPr>
          <p:cNvSpPr/>
          <p:nvPr/>
        </p:nvSpPr>
        <p:spPr>
          <a:xfrm>
            <a:off x="233464" y="194554"/>
            <a:ext cx="11712102" cy="15875540"/>
          </a:xfrm>
          <a:custGeom>
            <a:avLst/>
            <a:gdLst>
              <a:gd name="connsiteX0" fmla="*/ 0 w 6784735"/>
              <a:gd name="connsiteY0" fmla="*/ 1130812 h 9880745"/>
              <a:gd name="connsiteX1" fmla="*/ 1130812 w 6784735"/>
              <a:gd name="connsiteY1" fmla="*/ 0 h 9880745"/>
              <a:gd name="connsiteX2" fmla="*/ 5653923 w 6784735"/>
              <a:gd name="connsiteY2" fmla="*/ 0 h 9880745"/>
              <a:gd name="connsiteX3" fmla="*/ 6784735 w 6784735"/>
              <a:gd name="connsiteY3" fmla="*/ 1130812 h 9880745"/>
              <a:gd name="connsiteX4" fmla="*/ 6784735 w 6784735"/>
              <a:gd name="connsiteY4" fmla="*/ 8749933 h 9880745"/>
              <a:gd name="connsiteX5" fmla="*/ 5653923 w 6784735"/>
              <a:gd name="connsiteY5" fmla="*/ 9880745 h 9880745"/>
              <a:gd name="connsiteX6" fmla="*/ 1130812 w 6784735"/>
              <a:gd name="connsiteY6" fmla="*/ 9880745 h 9880745"/>
              <a:gd name="connsiteX7" fmla="*/ 0 w 6784735"/>
              <a:gd name="connsiteY7" fmla="*/ 8749933 h 9880745"/>
              <a:gd name="connsiteX8" fmla="*/ 0 w 6784735"/>
              <a:gd name="connsiteY8" fmla="*/ 1130812 h 9880745"/>
              <a:gd name="connsiteX0" fmla="*/ 0 w 6801064"/>
              <a:gd name="connsiteY0" fmla="*/ 505340 h 9892088"/>
              <a:gd name="connsiteX1" fmla="*/ 1147141 w 6801064"/>
              <a:gd name="connsiteY1" fmla="*/ 11343 h 9892088"/>
              <a:gd name="connsiteX2" fmla="*/ 5670252 w 6801064"/>
              <a:gd name="connsiteY2" fmla="*/ 11343 h 9892088"/>
              <a:gd name="connsiteX3" fmla="*/ 6801064 w 6801064"/>
              <a:gd name="connsiteY3" fmla="*/ 1142155 h 9892088"/>
              <a:gd name="connsiteX4" fmla="*/ 6801064 w 6801064"/>
              <a:gd name="connsiteY4" fmla="*/ 8761276 h 9892088"/>
              <a:gd name="connsiteX5" fmla="*/ 5670252 w 6801064"/>
              <a:gd name="connsiteY5" fmla="*/ 9892088 h 9892088"/>
              <a:gd name="connsiteX6" fmla="*/ 1147141 w 6801064"/>
              <a:gd name="connsiteY6" fmla="*/ 9892088 h 9892088"/>
              <a:gd name="connsiteX7" fmla="*/ 16329 w 6801064"/>
              <a:gd name="connsiteY7" fmla="*/ 8761276 h 9892088"/>
              <a:gd name="connsiteX8" fmla="*/ 0 w 6801064"/>
              <a:gd name="connsiteY8" fmla="*/ 505340 h 9892088"/>
              <a:gd name="connsiteX0" fmla="*/ 0 w 6801064"/>
              <a:gd name="connsiteY0" fmla="*/ 505340 h 9892088"/>
              <a:gd name="connsiteX1" fmla="*/ 1147141 w 6801064"/>
              <a:gd name="connsiteY1" fmla="*/ 11343 h 9892088"/>
              <a:gd name="connsiteX2" fmla="*/ 5670252 w 6801064"/>
              <a:gd name="connsiteY2" fmla="*/ 11343 h 9892088"/>
              <a:gd name="connsiteX3" fmla="*/ 6719421 w 6801064"/>
              <a:gd name="connsiteY3" fmla="*/ 505340 h 9892088"/>
              <a:gd name="connsiteX4" fmla="*/ 6801064 w 6801064"/>
              <a:gd name="connsiteY4" fmla="*/ 8761276 h 9892088"/>
              <a:gd name="connsiteX5" fmla="*/ 5670252 w 6801064"/>
              <a:gd name="connsiteY5" fmla="*/ 9892088 h 9892088"/>
              <a:gd name="connsiteX6" fmla="*/ 1147141 w 6801064"/>
              <a:gd name="connsiteY6" fmla="*/ 9892088 h 9892088"/>
              <a:gd name="connsiteX7" fmla="*/ 16329 w 6801064"/>
              <a:gd name="connsiteY7" fmla="*/ 8761276 h 9892088"/>
              <a:gd name="connsiteX8" fmla="*/ 0 w 6801064"/>
              <a:gd name="connsiteY8" fmla="*/ 505340 h 9892088"/>
              <a:gd name="connsiteX0" fmla="*/ 0 w 6801064"/>
              <a:gd name="connsiteY0" fmla="*/ 505340 h 9892088"/>
              <a:gd name="connsiteX1" fmla="*/ 1147141 w 6801064"/>
              <a:gd name="connsiteY1" fmla="*/ 11343 h 9892088"/>
              <a:gd name="connsiteX2" fmla="*/ 5670252 w 6801064"/>
              <a:gd name="connsiteY2" fmla="*/ 11343 h 9892088"/>
              <a:gd name="connsiteX3" fmla="*/ 6719421 w 6801064"/>
              <a:gd name="connsiteY3" fmla="*/ 505340 h 9892088"/>
              <a:gd name="connsiteX4" fmla="*/ 6801064 w 6801064"/>
              <a:gd name="connsiteY4" fmla="*/ 9251133 h 9892088"/>
              <a:gd name="connsiteX5" fmla="*/ 5670252 w 6801064"/>
              <a:gd name="connsiteY5" fmla="*/ 9892088 h 9892088"/>
              <a:gd name="connsiteX6" fmla="*/ 1147141 w 6801064"/>
              <a:gd name="connsiteY6" fmla="*/ 9892088 h 9892088"/>
              <a:gd name="connsiteX7" fmla="*/ 16329 w 6801064"/>
              <a:gd name="connsiteY7" fmla="*/ 8761276 h 9892088"/>
              <a:gd name="connsiteX8" fmla="*/ 0 w 6801064"/>
              <a:gd name="connsiteY8" fmla="*/ 505340 h 9892088"/>
              <a:gd name="connsiteX0" fmla="*/ 81643 w 6882707"/>
              <a:gd name="connsiteY0" fmla="*/ 505340 h 9892088"/>
              <a:gd name="connsiteX1" fmla="*/ 1228784 w 6882707"/>
              <a:gd name="connsiteY1" fmla="*/ 11343 h 9892088"/>
              <a:gd name="connsiteX2" fmla="*/ 5751895 w 6882707"/>
              <a:gd name="connsiteY2" fmla="*/ 11343 h 9892088"/>
              <a:gd name="connsiteX3" fmla="*/ 6801064 w 6882707"/>
              <a:gd name="connsiteY3" fmla="*/ 505340 h 9892088"/>
              <a:gd name="connsiteX4" fmla="*/ 6882707 w 6882707"/>
              <a:gd name="connsiteY4" fmla="*/ 9251133 h 9892088"/>
              <a:gd name="connsiteX5" fmla="*/ 5751895 w 6882707"/>
              <a:gd name="connsiteY5" fmla="*/ 9892088 h 9892088"/>
              <a:gd name="connsiteX6" fmla="*/ 1228784 w 6882707"/>
              <a:gd name="connsiteY6" fmla="*/ 9892088 h 9892088"/>
              <a:gd name="connsiteX7" fmla="*/ 0 w 6882707"/>
              <a:gd name="connsiteY7" fmla="*/ 9202148 h 9892088"/>
              <a:gd name="connsiteX8" fmla="*/ 81643 w 6882707"/>
              <a:gd name="connsiteY8" fmla="*/ 505340 h 9892088"/>
              <a:gd name="connsiteX0" fmla="*/ 48986 w 6882707"/>
              <a:gd name="connsiteY0" fmla="*/ 619640 h 9892088"/>
              <a:gd name="connsiteX1" fmla="*/ 1228784 w 6882707"/>
              <a:gd name="connsiteY1" fmla="*/ 11343 h 9892088"/>
              <a:gd name="connsiteX2" fmla="*/ 5751895 w 6882707"/>
              <a:gd name="connsiteY2" fmla="*/ 11343 h 9892088"/>
              <a:gd name="connsiteX3" fmla="*/ 6801064 w 6882707"/>
              <a:gd name="connsiteY3" fmla="*/ 505340 h 9892088"/>
              <a:gd name="connsiteX4" fmla="*/ 6882707 w 6882707"/>
              <a:gd name="connsiteY4" fmla="*/ 9251133 h 9892088"/>
              <a:gd name="connsiteX5" fmla="*/ 5751895 w 6882707"/>
              <a:gd name="connsiteY5" fmla="*/ 9892088 h 9892088"/>
              <a:gd name="connsiteX6" fmla="*/ 1228784 w 6882707"/>
              <a:gd name="connsiteY6" fmla="*/ 9892088 h 9892088"/>
              <a:gd name="connsiteX7" fmla="*/ 0 w 6882707"/>
              <a:gd name="connsiteY7" fmla="*/ 9202148 h 9892088"/>
              <a:gd name="connsiteX8" fmla="*/ 48986 w 6882707"/>
              <a:gd name="connsiteY8" fmla="*/ 619640 h 9892088"/>
              <a:gd name="connsiteX0" fmla="*/ 48986 w 6882707"/>
              <a:gd name="connsiteY0" fmla="*/ 609193 h 9881641"/>
              <a:gd name="connsiteX1" fmla="*/ 1228784 w 6882707"/>
              <a:gd name="connsiteY1" fmla="*/ 896 h 9881641"/>
              <a:gd name="connsiteX2" fmla="*/ 5751895 w 6882707"/>
              <a:gd name="connsiteY2" fmla="*/ 896 h 9881641"/>
              <a:gd name="connsiteX3" fmla="*/ 6866378 w 6882707"/>
              <a:gd name="connsiteY3" fmla="*/ 576536 h 9881641"/>
              <a:gd name="connsiteX4" fmla="*/ 6882707 w 6882707"/>
              <a:gd name="connsiteY4" fmla="*/ 9240686 h 9881641"/>
              <a:gd name="connsiteX5" fmla="*/ 5751895 w 6882707"/>
              <a:gd name="connsiteY5" fmla="*/ 9881641 h 9881641"/>
              <a:gd name="connsiteX6" fmla="*/ 1228784 w 6882707"/>
              <a:gd name="connsiteY6" fmla="*/ 9881641 h 9881641"/>
              <a:gd name="connsiteX7" fmla="*/ 0 w 6882707"/>
              <a:gd name="connsiteY7" fmla="*/ 9191701 h 9881641"/>
              <a:gd name="connsiteX8" fmla="*/ 48986 w 6882707"/>
              <a:gd name="connsiteY8" fmla="*/ 609193 h 988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2707" h="9881641">
                <a:moveTo>
                  <a:pt x="48986" y="609193"/>
                </a:moveTo>
                <a:cubicBezTo>
                  <a:pt x="48986" y="-15337"/>
                  <a:pt x="604254" y="896"/>
                  <a:pt x="1228784" y="896"/>
                </a:cubicBezTo>
                <a:lnTo>
                  <a:pt x="5751895" y="896"/>
                </a:lnTo>
                <a:cubicBezTo>
                  <a:pt x="6376425" y="896"/>
                  <a:pt x="6866378" y="-47994"/>
                  <a:pt x="6866378" y="576536"/>
                </a:cubicBezTo>
                <a:lnTo>
                  <a:pt x="6882707" y="9240686"/>
                </a:lnTo>
                <a:cubicBezTo>
                  <a:pt x="6882707" y="9865216"/>
                  <a:pt x="6376425" y="9881641"/>
                  <a:pt x="5751895" y="9881641"/>
                </a:cubicBezTo>
                <a:lnTo>
                  <a:pt x="1228784" y="9881641"/>
                </a:lnTo>
                <a:cubicBezTo>
                  <a:pt x="604254" y="9881641"/>
                  <a:pt x="0" y="9816231"/>
                  <a:pt x="0" y="9191701"/>
                </a:cubicBezTo>
                <a:cubicBezTo>
                  <a:pt x="0" y="6651994"/>
                  <a:pt x="48986" y="3148900"/>
                  <a:pt x="48986" y="609193"/>
                </a:cubicBezTo>
                <a:close/>
              </a:path>
            </a:pathLst>
          </a:custGeom>
          <a:solidFill>
            <a:srgbClr val="D5F4FF"/>
          </a:solidFill>
          <a:ln w="101600">
            <a:solidFill>
              <a:schemeClr val="accent5">
                <a:lumMod val="50000"/>
                <a:alpha val="5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526"/>
          </a:p>
        </p:txBody>
      </p:sp>
      <p:pic>
        <p:nvPicPr>
          <p:cNvPr id="66" name="Picture 2">
            <a:extLst>
              <a:ext uri="{FF2B5EF4-FFF2-40B4-BE49-F238E27FC236}">
                <a16:creationId xmlns:a16="http://schemas.microsoft.com/office/drawing/2014/main" id="{905A5644-DF36-4931-B2DA-DD10D8E09F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-5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05" t="37041" r="11048" b="25351"/>
          <a:stretch/>
        </p:blipFill>
        <p:spPr bwMode="auto">
          <a:xfrm>
            <a:off x="505256" y="6215879"/>
            <a:ext cx="11181488" cy="4161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正方形/長方形 92">
            <a:extLst>
              <a:ext uri="{FF2B5EF4-FFF2-40B4-BE49-F238E27FC236}">
                <a16:creationId xmlns:a16="http://schemas.microsoft.com/office/drawing/2014/main" id="{E27DD2E3-33BB-4815-81A1-76C45736E5F6}"/>
              </a:ext>
            </a:extLst>
          </p:cNvPr>
          <p:cNvSpPr/>
          <p:nvPr/>
        </p:nvSpPr>
        <p:spPr>
          <a:xfrm>
            <a:off x="666690" y="722864"/>
            <a:ext cx="5328000" cy="5328000"/>
          </a:xfrm>
          <a:prstGeom prst="rect">
            <a:avLst/>
          </a:prstGeom>
          <a:solidFill>
            <a:srgbClr val="D7FFAF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526"/>
          </a:p>
        </p:txBody>
      </p:sp>
      <p:pic>
        <p:nvPicPr>
          <p:cNvPr id="42" name="図 41" descr="男, 屋内, 人, グリーン が含まれている画像&#10;&#10;自動的に生成された説明">
            <a:extLst>
              <a:ext uri="{FF2B5EF4-FFF2-40B4-BE49-F238E27FC236}">
                <a16:creationId xmlns:a16="http://schemas.microsoft.com/office/drawing/2014/main" id="{E752DCA0-B10A-4E4E-8F58-981A96DF03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92" b="89968" l="9982" r="95479">
                        <a14:foregroundMark x1="77640" y1="70469" x2="92900" y2="70752"/>
                        <a14:foregroundMark x1="92900" y1="70752" x2="92900" y2="70752"/>
                        <a14:foregroundMark x1="56978" y1="48382" x2="59345" y2="48382"/>
                        <a14:foregroundMark x1="75910" y1="70469" x2="93477" y2="72735"/>
                        <a14:foregroundMark x1="93477" y1="72735" x2="95267" y2="65979"/>
                        <a14:foregroundMark x1="95267" y1="65979" x2="95479" y2="36610"/>
                        <a14:foregroundMark x1="82160" y1="69013" x2="86893" y2="64320"/>
                        <a14:foregroundMark x1="86893" y1="64320" x2="87439" y2="56230"/>
                        <a14:foregroundMark x1="87439" y1="56230" x2="87318" y2="47006"/>
                        <a14:foregroundMark x1="87318" y1="47006" x2="82979" y2="49960"/>
                        <a14:foregroundMark x1="82979" y1="49960" x2="82797" y2="50364"/>
                        <a14:foregroundMark x1="80431" y1="69579" x2="85710" y2="69256"/>
                        <a14:foregroundMark x1="85710" y1="69256" x2="90140" y2="65129"/>
                        <a14:foregroundMark x1="90140" y1="65129" x2="91869" y2="58697"/>
                        <a14:foregroundMark x1="91869" y1="58697" x2="91717" y2="51173"/>
                        <a14:foregroundMark x1="91717" y1="51173" x2="87409" y2="48422"/>
                        <a14:foregroundMark x1="87409" y1="48422" x2="84102" y2="62783"/>
                        <a14:foregroundMark x1="84102" y1="62783" x2="80825" y2="68285"/>
                        <a14:foregroundMark x1="80825" y1="68285" x2="84678" y2="72694"/>
                        <a14:foregroundMark x1="84678" y1="72694" x2="94600" y2="73220"/>
                        <a14:foregroundMark x1="94600" y1="73220" x2="94448" y2="66828"/>
                        <a14:foregroundMark x1="94448" y1="66828" x2="91626" y2="64725"/>
                        <a14:foregroundMark x1="82160" y1="69013" x2="86377" y2="66100"/>
                        <a14:foregroundMark x1="86377" y1="66100" x2="88380" y2="52791"/>
                        <a14:foregroundMark x1="88380" y1="52791" x2="88380" y2="51820"/>
                        <a14:foregroundMark x1="83010" y1="68730" x2="87561" y2="66545"/>
                        <a14:foregroundMark x1="87561" y1="66545" x2="89684" y2="60801"/>
                        <a14:foregroundMark x1="89684" y1="60801" x2="90109" y2="53803"/>
                        <a14:foregroundMark x1="90109" y1="53803" x2="84527" y2="65574"/>
                        <a14:foregroundMark x1="84527" y1="65574" x2="83859" y2="69013"/>
                        <a14:backgroundMark x1="87743" y1="64159" x2="87743" y2="64159"/>
                        <a14:backgroundMark x1="86330" y1="66595" x2="88350" y2="63592"/>
                        <a14:backgroundMark x1="88350" y1="63592" x2="89216" y2="56973"/>
                        <a14:backgroundMark x1="88929" y1="55006" x2="88461" y2="52703"/>
                        <a14:backgroundMark x1="93709" y1="71866" x2="93993" y2="71885"/>
                        <a14:backgroundMark x1="88959" y1="71545" x2="93705" y2="71866"/>
                        <a14:backgroundMark x1="93993" y1="71885" x2="93993" y2="71885"/>
                      </a14:backgroundRemoval>
                    </a14:imgEffect>
                    <a14:imgEffect>
                      <a14:sharpenSoften amount="9000"/>
                    </a14:imgEffect>
                    <a14:imgEffect>
                      <a14:brightnessContrast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85" t="16347" r="23561" b="17068"/>
          <a:stretch/>
        </p:blipFill>
        <p:spPr>
          <a:xfrm rot="5400000">
            <a:off x="1106850" y="1004259"/>
            <a:ext cx="5135709" cy="4898792"/>
          </a:xfrm>
          <a:prstGeom prst="rect">
            <a:avLst/>
          </a:prstGeom>
        </p:spPr>
      </p:pic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E1AC4C6C-39F6-4A16-9B09-26F201287ECE}"/>
              </a:ext>
            </a:extLst>
          </p:cNvPr>
          <p:cNvSpPr txBox="1"/>
          <p:nvPr/>
        </p:nvSpPr>
        <p:spPr>
          <a:xfrm>
            <a:off x="771359" y="769326"/>
            <a:ext cx="275183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/>
              <a:t>講師：こてっちゃん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C4E951A-8FEC-49DD-BCAC-B06A7C926C3F}"/>
              </a:ext>
            </a:extLst>
          </p:cNvPr>
          <p:cNvSpPr/>
          <p:nvPr/>
        </p:nvSpPr>
        <p:spPr>
          <a:xfrm>
            <a:off x="6358744" y="711178"/>
            <a:ext cx="5328000" cy="5328000"/>
          </a:xfrm>
          <a:prstGeom prst="rect">
            <a:avLst/>
          </a:prstGeom>
          <a:solidFill>
            <a:srgbClr val="D7FFAF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526"/>
          </a:p>
        </p:txBody>
      </p:sp>
      <p:pic>
        <p:nvPicPr>
          <p:cNvPr id="55" name="図 54" descr="モニター画面に映る男性&#10;&#10;中程度の精度で自動的に生成された説明">
            <a:extLst>
              <a:ext uri="{FF2B5EF4-FFF2-40B4-BE49-F238E27FC236}">
                <a16:creationId xmlns:a16="http://schemas.microsoft.com/office/drawing/2014/main" id="{7E4B1408-70D3-413E-A4FF-2352DF30AFF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6" b="92318" l="9956" r="89971">
                        <a14:foregroundMark x1="39971" y1="71484" x2="35578" y2="72266"/>
                        <a14:foregroundMark x1="31113" y1="48958" x2="31406" y2="43359"/>
                        <a14:foregroundMark x1="62583" y1="50287" x2="62665" y2="50781"/>
                        <a14:foregroundMark x1="61640" y1="45052" x2="62811" y2="49089"/>
                        <a14:foregroundMark x1="32504" y1="90885" x2="39531" y2="92318"/>
                        <a14:foregroundMark x1="39531" y1="92318" x2="54978" y2="90495"/>
                        <a14:foregroundMark x1="54978" y1="90495" x2="60249" y2="92318"/>
                        <a14:backgroundMark x1="35578" y1="44531" x2="34480" y2="48568"/>
                        <a14:backgroundMark x1="32064" y1="46354" x2="32064" y2="48307"/>
                        <a14:backgroundMark x1="35432" y1="56120" x2="39898" y2="52995"/>
                        <a14:backgroundMark x1="35286" y1="57161" x2="35286" y2="57161"/>
                        <a14:backgroundMark x1="57394" y1="58464" x2="57394" y2="58464"/>
                        <a14:backgroundMark x1="60029" y1="42578" x2="61786" y2="50260"/>
                        <a14:backgroundMark x1="56515" y1="57161" x2="58126" y2="57422"/>
                        <a14:backgroundMark x1="59444" y1="49740" x2="60102" y2="51823"/>
                        <a14:backgroundMark x1="61274" y1="47135" x2="62006" y2="50651"/>
                      </a14:backgroundRemoval>
                    </a14:imgEffect>
                    <a14:imgEffect>
                      <a14:sharpenSoften amount="44000"/>
                    </a14:imgEffect>
                    <a14:imgEffect>
                      <a14:brightnessContrast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51" t="20227" r="28954" b="6070"/>
          <a:stretch/>
        </p:blipFill>
        <p:spPr>
          <a:xfrm>
            <a:off x="6306265" y="953293"/>
            <a:ext cx="5432957" cy="5157105"/>
          </a:xfrm>
          <a:prstGeom prst="rect">
            <a:avLst/>
          </a:prstGeom>
        </p:spPr>
      </p:pic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E12A1F22-A5C6-4742-B18E-D21D28BD5DFC}"/>
              </a:ext>
            </a:extLst>
          </p:cNvPr>
          <p:cNvSpPr txBox="1"/>
          <p:nvPr/>
        </p:nvSpPr>
        <p:spPr>
          <a:xfrm>
            <a:off x="9599368" y="788278"/>
            <a:ext cx="201779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/>
              <a:t>講師：たかはし</a:t>
            </a:r>
            <a:endParaRPr kumimoji="1" lang="en-US" altLang="ja-JP" sz="2000" b="1" dirty="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75387472-FAE1-4C22-A39B-8A69DD3BB068}"/>
              </a:ext>
            </a:extLst>
          </p:cNvPr>
          <p:cNvSpPr/>
          <p:nvPr/>
        </p:nvSpPr>
        <p:spPr>
          <a:xfrm>
            <a:off x="6388341" y="10216822"/>
            <a:ext cx="5328000" cy="5328000"/>
          </a:xfrm>
          <a:prstGeom prst="rect">
            <a:avLst/>
          </a:prstGeom>
          <a:solidFill>
            <a:srgbClr val="D7FFAF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526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73A22EA1-28F6-41FE-A799-8DB5BACC4B5C}"/>
              </a:ext>
            </a:extLst>
          </p:cNvPr>
          <p:cNvSpPr/>
          <p:nvPr/>
        </p:nvSpPr>
        <p:spPr>
          <a:xfrm>
            <a:off x="670259" y="10205136"/>
            <a:ext cx="5328000" cy="5328000"/>
          </a:xfrm>
          <a:prstGeom prst="rect">
            <a:avLst/>
          </a:prstGeom>
          <a:solidFill>
            <a:srgbClr val="D7FFAF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526"/>
          </a:p>
        </p:txBody>
      </p:sp>
      <p:pic>
        <p:nvPicPr>
          <p:cNvPr id="20" name="図 19" descr="白いシャツを着ている女性&#10;&#10;自動的に生成された説明">
            <a:extLst>
              <a:ext uri="{FF2B5EF4-FFF2-40B4-BE49-F238E27FC236}">
                <a16:creationId xmlns:a16="http://schemas.microsoft.com/office/drawing/2014/main" id="{D14B730E-45B6-40E9-A346-AD0B7ECA7A7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827" b="98649" l="3351" r="98595">
                        <a14:foregroundMark x1="48649" y1="20906" x2="61838" y2="21463"/>
                        <a14:foregroundMark x1="41189" y1="65103" x2="58378" y2="98649"/>
                        <a14:foregroundMark x1="78054" y1="64626" x2="90054" y2="92766"/>
                        <a14:foregroundMark x1="90054" y1="92766" x2="89514" y2="94913"/>
                        <a14:foregroundMark x1="85081" y1="68362" x2="96541" y2="98649"/>
                        <a14:foregroundMark x1="28432" y1="68839" x2="7676" y2="89348"/>
                        <a14:foregroundMark x1="7676" y1="89348" x2="5081" y2="97138"/>
                        <a14:foregroundMark x1="30703" y1="62162" x2="9730" y2="74563"/>
                        <a14:foregroundMark x1="9730" y1="74563" x2="3459" y2="83704"/>
                        <a14:foregroundMark x1="19568" y1="77504" x2="35784" y2="80525"/>
                        <a14:foregroundMark x1="32432" y1="61129" x2="32432" y2="61129"/>
                        <a14:foregroundMark x1="97946" y1="71304" x2="98595" y2="74563"/>
                        <a14:foregroundMark x1="20649" y1="79968" x2="31135" y2="77027"/>
                        <a14:backgroundMark x1="76973" y1="45469" x2="79351" y2="57154"/>
                        <a14:backgroundMark x1="74919" y1="44754" x2="74595" y2="56439"/>
                        <a14:backgroundMark x1="33081" y1="55962" x2="28757" y2="44754"/>
                      </a14:backgroundRemoval>
                    </a14:imgEffect>
                    <a14:imgEffect>
                      <a14:saturation sat="10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4825" r="-5005" b="18263"/>
          <a:stretch/>
        </p:blipFill>
        <p:spPr>
          <a:xfrm>
            <a:off x="972887" y="10861696"/>
            <a:ext cx="5151214" cy="4592780"/>
          </a:xfrm>
          <a:prstGeom prst="rect">
            <a:avLst/>
          </a:prstGeom>
        </p:spPr>
      </p:pic>
      <p:pic>
        <p:nvPicPr>
          <p:cNvPr id="21" name="図 20" descr="髪の長い女性&#10;&#10;自動的に生成された説明">
            <a:extLst>
              <a:ext uri="{FF2B5EF4-FFF2-40B4-BE49-F238E27FC236}">
                <a16:creationId xmlns:a16="http://schemas.microsoft.com/office/drawing/2014/main" id="{94EB647A-286D-49F4-809F-A529BDE8D6F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9524" b="96582" l="1105" r="94613">
                        <a14:foregroundMark x1="6077" y1="49197" x2="14503" y2="77214"/>
                        <a14:foregroundMark x1="1450" y1="55981" x2="4834" y2="63231"/>
                        <a14:foregroundMark x1="11671" y1="80269" x2="9807" y2="91662"/>
                        <a14:foregroundMark x1="47790" y1="21233" x2="65539" y2="31279"/>
                        <a14:foregroundMark x1="65539" y1="31279" x2="71409" y2="46660"/>
                        <a14:foregroundMark x1="71409" y1="46660" x2="71409" y2="47126"/>
                        <a14:foregroundMark x1="48412" y1="19575" x2="64986" y2="78094"/>
                        <a14:foregroundMark x1="64986" y1="78094" x2="81492" y2="87002"/>
                        <a14:foregroundMark x1="81492" y1="87002" x2="87914" y2="69291"/>
                        <a14:foregroundMark x1="26657" y1="71362" x2="60083" y2="82289"/>
                        <a14:foregroundMark x1="60083" y1="82289" x2="70856" y2="94407"/>
                        <a14:foregroundMark x1="70856" y1="94407" x2="34599" y2="95080"/>
                        <a14:foregroundMark x1="34599" y1="95080" x2="32390" y2="75453"/>
                        <a14:foregroundMark x1="32390" y1="75453" x2="26934" y2="73951"/>
                        <a14:foregroundMark x1="92610" y1="74883" x2="94751" y2="86328"/>
                        <a14:foregroundMark x1="61188" y1="48058" x2="65193" y2="48058"/>
                        <a14:foregroundMark x1="75760" y1="64164" x2="78867" y2="81357"/>
                        <a14:foregroundMark x1="78867" y1="81357" x2="76727" y2="88866"/>
                        <a14:foregroundMark x1="75483" y1="64371" x2="75760" y2="89332"/>
                        <a14:foregroundMark x1="76105" y1="83739" x2="76381" y2="89591"/>
                        <a14:foregroundMark x1="9185" y1="96116" x2="9185" y2="96116"/>
                        <a14:foregroundMark x1="20994" y1="88866" x2="36119" y2="96582"/>
                        <a14:foregroundMark x1="36119" y1="96582" x2="57113" y2="96582"/>
                        <a14:foregroundMark x1="57113" y1="96582" x2="72997" y2="95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2" t="14306" r="3198" b="7850"/>
          <a:stretch/>
        </p:blipFill>
        <p:spPr>
          <a:xfrm>
            <a:off x="6816900" y="10542259"/>
            <a:ext cx="4411685" cy="4897692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C1080F8-E859-497D-A658-B62B25B99997}"/>
              </a:ext>
            </a:extLst>
          </p:cNvPr>
          <p:cNvSpPr txBox="1"/>
          <p:nvPr/>
        </p:nvSpPr>
        <p:spPr>
          <a:xfrm>
            <a:off x="9135802" y="14997093"/>
            <a:ext cx="252134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/>
              <a:t>講師：すずっち</a:t>
            </a:r>
            <a:endParaRPr kumimoji="1" lang="en-US" altLang="ja-JP" sz="2000" b="1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A3337AB-6EE4-4F08-8327-D785B833BE12}"/>
              </a:ext>
            </a:extLst>
          </p:cNvPr>
          <p:cNvSpPr txBox="1"/>
          <p:nvPr/>
        </p:nvSpPr>
        <p:spPr>
          <a:xfrm>
            <a:off x="743662" y="15026141"/>
            <a:ext cx="239985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/>
              <a:t>講師：なーみん</a:t>
            </a:r>
            <a:endParaRPr kumimoji="1" lang="en-US" altLang="ja-JP" sz="2000" b="1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4BFB7C7-AB09-465B-8FB7-214D48CDB5C5}"/>
              </a:ext>
            </a:extLst>
          </p:cNvPr>
          <p:cNvSpPr txBox="1"/>
          <p:nvPr/>
        </p:nvSpPr>
        <p:spPr>
          <a:xfrm>
            <a:off x="-1426181" y="8127772"/>
            <a:ext cx="15239848" cy="2800767"/>
          </a:xfrm>
          <a:prstGeom prst="rect">
            <a:avLst/>
          </a:prstGeom>
          <a:noFill/>
          <a:effectLst>
            <a:glow rad="63500">
              <a:schemeClr val="bg1">
                <a:alpha val="56000"/>
              </a:schemeClr>
            </a:glow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8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glow rad="4191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7/12</a:t>
            </a:r>
            <a:r>
              <a:rPr kumimoji="1" lang="ja-JP" altLang="en-US" sz="88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glow rad="4191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kumimoji="1" lang="en-US" altLang="ja-JP" sz="88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glow rad="4191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7/26</a:t>
            </a:r>
            <a:r>
              <a:rPr kumimoji="1" lang="ja-JP" altLang="en-US" sz="88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glow rad="4191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en-US" altLang="ja-JP" sz="8800" b="1" dirty="0">
              <a:ln>
                <a:solidFill>
                  <a:schemeClr val="bg1"/>
                </a:solidFill>
              </a:ln>
              <a:solidFill>
                <a:schemeClr val="accent2"/>
              </a:solidFill>
              <a:effectLst>
                <a:glow rad="419100">
                  <a:schemeClr val="bg1"/>
                </a:glo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88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glow rad="4191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10</a:t>
            </a:r>
            <a:r>
              <a:rPr kumimoji="1" lang="ja-JP" altLang="en-US" sz="88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glow rad="4191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：</a:t>
            </a:r>
            <a:r>
              <a:rPr kumimoji="1" lang="en-US" altLang="ja-JP" sz="88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glow rad="4191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kumimoji="1" lang="en-US" altLang="ja-JP" sz="8800" b="1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glow rad="4191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0</a:t>
            </a:r>
            <a:r>
              <a:rPr kumimoji="1" lang="ja-JP" altLang="en-US" sz="88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glow rad="4191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～</a:t>
            </a:r>
            <a:r>
              <a:rPr kumimoji="1" lang="en-US" altLang="ja-JP" sz="88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glow rad="4191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11</a:t>
            </a:r>
            <a:r>
              <a:rPr kumimoji="1" lang="ja-JP" altLang="en-US" sz="88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glow rad="4191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：</a:t>
            </a:r>
            <a:r>
              <a:rPr kumimoji="1" lang="en-US" altLang="ja-JP" sz="88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glow rad="4191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15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4FA7148-4A75-4693-A924-9851D1F0EFE6}"/>
              </a:ext>
            </a:extLst>
          </p:cNvPr>
          <p:cNvSpPr txBox="1"/>
          <p:nvPr/>
        </p:nvSpPr>
        <p:spPr>
          <a:xfrm>
            <a:off x="2283990" y="6639318"/>
            <a:ext cx="137642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8000" b="1" dirty="0">
                <a:ln>
                  <a:solidFill>
                    <a:schemeClr val="bg1"/>
                  </a:solidFill>
                </a:ln>
                <a:solidFill>
                  <a:schemeClr val="accent5"/>
                </a:solidFill>
                <a:effectLst>
                  <a:glow rad="4191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音楽体操♪</a:t>
            </a:r>
            <a:endParaRPr kumimoji="1" lang="en-US" altLang="ja-JP" sz="8000" b="1" dirty="0">
              <a:ln>
                <a:solidFill>
                  <a:schemeClr val="bg1"/>
                </a:solidFill>
              </a:ln>
              <a:solidFill>
                <a:schemeClr val="accent5"/>
              </a:solidFill>
              <a:effectLst>
                <a:glow rad="419100">
                  <a:schemeClr val="bg1"/>
                </a:glo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Picture 9" descr="C:\Users\ohtakayo\Desktop\無題.png">
            <a:extLst>
              <a:ext uri="{FF2B5EF4-FFF2-40B4-BE49-F238E27FC236}">
                <a16:creationId xmlns:a16="http://schemas.microsoft.com/office/drawing/2014/main" id="{A829EB5D-DCD2-4DE0-8D33-D473FE06C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7096" y="5640947"/>
            <a:ext cx="8146070" cy="29404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45165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1496</TotalTime>
  <Words>28</Words>
  <Application>Microsoft Office PowerPoint</Application>
  <PresentationFormat>ユーザー設定</PresentationFormat>
  <Paragraphs>8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Banba, Haruka (XING) 馬場 悠</dc:creator>
  <cp:lastModifiedBy>Hirayama, Ayumi (XING) 平山 愛弓</cp:lastModifiedBy>
  <cp:revision>94</cp:revision>
  <cp:lastPrinted>2023-02-16T03:19:52Z</cp:lastPrinted>
  <dcterms:created xsi:type="dcterms:W3CDTF">2021-03-19T01:29:21Z</dcterms:created>
  <dcterms:modified xsi:type="dcterms:W3CDTF">2023-05-25T02:38:44Z</dcterms:modified>
</cp:coreProperties>
</file>